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4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6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3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D363-4D04-BB40-8ADD-F0E2EF95FEF7}" type="datetimeFigureOut">
              <a:rPr lang="en-US" smtClean="0"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EC16-4411-3046-9AF5-252D9D09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1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56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3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632"/>
          </a:xfrm>
        </p:spPr>
        <p:txBody>
          <a:bodyPr/>
          <a:lstStyle/>
          <a:p>
            <a:r>
              <a:rPr lang="en-US" dirty="0" smtClean="0"/>
              <a:t>Student exercise/competition</a:t>
            </a:r>
            <a:endParaRPr lang="en-US" dirty="0"/>
          </a:p>
        </p:txBody>
      </p:sp>
      <p:pic>
        <p:nvPicPr>
          <p:cNvPr id="4" name="Content Placeholder 3" descr="IMG_75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36990" y="1136270"/>
            <a:ext cx="9073168" cy="4989893"/>
          </a:xfrm>
        </p:spPr>
      </p:pic>
      <p:sp>
        <p:nvSpPr>
          <p:cNvPr id="5" name="Rounded Rectangular Callout 4"/>
          <p:cNvSpPr/>
          <p:nvPr/>
        </p:nvSpPr>
        <p:spPr>
          <a:xfrm>
            <a:off x="5511893" y="1237615"/>
            <a:ext cx="3463945" cy="1708209"/>
          </a:xfrm>
          <a:prstGeom prst="wedgeRoundRectCallout">
            <a:avLst>
              <a:gd name="adj1" fmla="val -58460"/>
              <a:gd name="adj2" fmla="val 8996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All talks in by 8:45!</a:t>
            </a:r>
            <a:endParaRPr lang="en-US" dirty="0"/>
          </a:p>
          <a:p>
            <a:r>
              <a:rPr lang="en-US" dirty="0" smtClean="0"/>
              <a:t>Group presentation ~15 min per group</a:t>
            </a:r>
          </a:p>
          <a:p>
            <a:pPr lvl="1"/>
            <a:r>
              <a:rPr lang="en-US" dirty="0" smtClean="0"/>
              <a:t>Order selected on the spot</a:t>
            </a:r>
          </a:p>
          <a:p>
            <a:r>
              <a:rPr lang="en-US" dirty="0" smtClean="0"/>
              <a:t>Everyone have to participate (present something)</a:t>
            </a:r>
          </a:p>
          <a:p>
            <a:r>
              <a:rPr lang="en-US" dirty="0" smtClean="0"/>
              <a:t>Please fill in the evaluation form before you leave!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4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Student exercise/competition</vt:lpstr>
      <vt:lpstr>Tomorrow:</vt:lpstr>
    </vt:vector>
  </TitlesOfParts>
  <Company>SRI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Stromme</dc:creator>
  <cp:lastModifiedBy>Anja Stromme</cp:lastModifiedBy>
  <cp:revision>5</cp:revision>
  <dcterms:created xsi:type="dcterms:W3CDTF">2012-08-03T14:59:14Z</dcterms:created>
  <dcterms:modified xsi:type="dcterms:W3CDTF">2012-08-03T16:38:13Z</dcterms:modified>
</cp:coreProperties>
</file>